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074515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0" y="19526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7">
  <a:themeElements>
    <a:clrScheme name="Theme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Theme17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2</cp:revision>
  <dcterms:created xsi:type="dcterms:W3CDTF">2019-10-22T07:21:25Z</dcterms:created>
  <dcterms:modified xsi:type="dcterms:W3CDTF">2024-02-09T08:17:26Z</dcterms:modified>
  <cp:category/>
</cp:coreProperties>
</file>